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6858000" cx="12192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5" roundtripDataSignature="AMtx7mj+SsX8DrcMZwnZZJyP2D2DC7hL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HelveticaNeue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7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6.xml"/><Relationship Id="rId32" Type="http://schemas.openxmlformats.org/officeDocument/2006/relationships/font" Target="fonts/HelveticaNeue-bold.fntdata"/><Relationship Id="rId13" Type="http://schemas.openxmlformats.org/officeDocument/2006/relationships/slide" Target="slides/slide9.xml"/><Relationship Id="rId35" Type="http://customschemas.google.com/relationships/presentationmetadata" Target="metadata"/><Relationship Id="rId12" Type="http://schemas.openxmlformats.org/officeDocument/2006/relationships/slide" Target="slides/slide8.xml"/><Relationship Id="rId34" Type="http://schemas.openxmlformats.org/officeDocument/2006/relationships/font" Target="fonts/HelveticaNeue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png>
</file>

<file path=ppt/media/image12.jpg>
</file>

<file path=ppt/media/image2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3c6042278c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23c6042278c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23c6042278c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098fd70005_0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2098fd70005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2098fd70005_0_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3c6042278c_0_1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23c6042278c_0_1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7" name="Google Shape;227;g23c6042278c_0_1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3c6042278c_0_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23c6042278c_0_1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23c6042278c_0_1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3c6042278c_0_1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23c6042278c_0_1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g23c6042278c_0_13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3c6042278c_0_1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23c6042278c_0_1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6" name="Google Shape;256;g23c6042278c_0_1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3c6042278c_0_2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g23c6042278c_0_2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1" name="Google Shape;271;g23c6042278c_0_2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3c6042278c_0_2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g23c6042278c_0_2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9" name="Google Shape;279;g23c6042278c_0_2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3c6042278c_0_2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g23c6042278c_0_2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2" name="Google Shape;292;g23c6042278c_0_2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3c6042278c_0_2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g23c6042278c_0_2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0" name="Google Shape;300;g23c6042278c_0_2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3c6042278c_0_2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23c6042278c_0_2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3" name="Google Shape;313;g23c6042278c_0_27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6" name="Google Shape;326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3" name="Google Shape;333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f49071362e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1f49071362e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g1f49071362e_0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4948b8857a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14948b8857a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14948b8857a_0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15fc51e64e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215fc51e64e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215fc51e64e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098fd70005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2098fd70005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g2098fd70005_0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3c6042278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23c6042278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g23c6042278c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3c6042278c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23c6042278c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g23c6042278c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2" type="sldNum"/>
          </p:nvPr>
        </p:nvSpPr>
        <p:spPr>
          <a:xfrm>
            <a:off x="10642600" y="6457950"/>
            <a:ext cx="147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hyperlink" Target="https://docs.google.com/presentation/d/1zCaoI3-6qUDFk5wOOyHme9j4INCx9Pqb/edit?usp=sharing&amp;ouid=105767183962345888583&amp;rtpof=true&amp;sd=true" TargetMode="External"/><Relationship Id="rId6" Type="http://schemas.openxmlformats.org/officeDocument/2006/relationships/hyperlink" Target="https://docs.google.com/document/u/0/d/1q8kVJoJhJ35VssX7yR3z0OLgGbc0w1NknJLNkkAF3BE/edit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hyperlink" Target="https://docs.google.com/document/u/0/d/1-vhif112YBfj_JZEVfBcu1JuWtUjqr0E6TDnyriXwK0/edit" TargetMode="External"/><Relationship Id="rId6" Type="http://schemas.openxmlformats.org/officeDocument/2006/relationships/hyperlink" Target="https://docs.google.com/document/d/1YavfdLmCXJpDsnx12VNj03eL5Cvh68ubeEtmsImvtlo/edit?usp=sharing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hyperlink" Target="https://docs.google.com/document/u/0/d/1ipFo7lK58WNIcfKv257Z017JsxJvr-__/edi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hyperlink" Target="https://docs.google.com/document/d/1WEbt67J4fBQfoCCdmTNiYKTEXxaAJE1MXdln0bHt61s/edit?usp=sharin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228600" y="266700"/>
            <a:ext cx="11715750" cy="630555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2486311" y="1920057"/>
            <a:ext cx="6977377" cy="100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-US" sz="48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Final IPR</a:t>
            </a:r>
            <a:endParaRPr b="1" i="0" sz="4800" u="none" cap="none" strike="noStrike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" name="Google Shape;90;p1"/>
          <p:cNvSpPr/>
          <p:nvPr/>
        </p:nvSpPr>
        <p:spPr>
          <a:xfrm flipH="1" rot="10800000">
            <a:off x="2661558" y="3078490"/>
            <a:ext cx="6676454" cy="127634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94019" y="2432775"/>
            <a:ext cx="2650331" cy="187954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9900853" y="6149299"/>
            <a:ext cx="1922317" cy="344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09</a:t>
            </a:r>
            <a:r>
              <a:rPr b="1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Ma</a:t>
            </a:r>
            <a:r>
              <a:rPr b="1"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</a:t>
            </a:r>
            <a:r>
              <a:rPr b="1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23</a:t>
            </a:r>
            <a:endParaRPr b="1" i="0" sz="1600" u="none" cap="none" strike="noStrike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9099" y="2249151"/>
            <a:ext cx="2246789" cy="224678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2522736" y="3698382"/>
            <a:ext cx="690586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2704255" y="3275767"/>
            <a:ext cx="667645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315417" y="6149300"/>
            <a:ext cx="70554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C/2d Lt Frankie Rodriguez &amp; C/1st Lt Joanna Finley</a:t>
            </a:r>
            <a:endParaRPr b="1" i="0" sz="1600" u="none" cap="none" strike="noStrike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3c6042278c_0_24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g23c6042278c_0_24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23c6042278c_0_24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g23c6042278c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23c6042278c_0_24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g23c6042278c_0_24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268343" y="642171"/>
            <a:ext cx="1324069" cy="448107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23c6042278c_0_24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0" name="Google Shape;200;g23c6042278c_0_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9550" y="1459050"/>
            <a:ext cx="10510300" cy="482207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23c6042278c_0_24"/>
          <p:cNvSpPr/>
          <p:nvPr/>
        </p:nvSpPr>
        <p:spPr>
          <a:xfrm rot="-1341948">
            <a:off x="4715907" y="4181028"/>
            <a:ext cx="1108488" cy="1586487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23c6042278c_0_24"/>
          <p:cNvSpPr/>
          <p:nvPr/>
        </p:nvSpPr>
        <p:spPr>
          <a:xfrm>
            <a:off x="3220125" y="2385400"/>
            <a:ext cx="1324003" cy="2850525"/>
          </a:xfrm>
          <a:custGeom>
            <a:rect b="b" l="l" r="r" t="t"/>
            <a:pathLst>
              <a:path extrusionOk="0" h="114021" w="55818">
                <a:moveTo>
                  <a:pt x="0" y="0"/>
                </a:moveTo>
                <a:cubicBezTo>
                  <a:pt x="7532" y="10545"/>
                  <a:pt x="15941" y="21300"/>
                  <a:pt x="19083" y="33872"/>
                </a:cubicBezTo>
                <a:cubicBezTo>
                  <a:pt x="21721" y="44426"/>
                  <a:pt x="21145" y="56654"/>
                  <a:pt x="27670" y="65359"/>
                </a:cubicBezTo>
                <a:cubicBezTo>
                  <a:pt x="31053" y="69872"/>
                  <a:pt x="35260" y="73727"/>
                  <a:pt x="38643" y="78240"/>
                </a:cubicBezTo>
                <a:cubicBezTo>
                  <a:pt x="42204" y="82991"/>
                  <a:pt x="42640" y="89425"/>
                  <a:pt x="44845" y="94938"/>
                </a:cubicBezTo>
                <a:cubicBezTo>
                  <a:pt x="46223" y="98382"/>
                  <a:pt x="49670" y="100882"/>
                  <a:pt x="50570" y="104480"/>
                </a:cubicBezTo>
                <a:cubicBezTo>
                  <a:pt x="51450" y="108001"/>
                  <a:pt x="52188" y="114021"/>
                  <a:pt x="55818" y="114021"/>
                </a:cubicBezTo>
              </a:path>
            </a:pathLst>
          </a:cu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3" name="Google Shape;203;g23c6042278c_0_24"/>
          <p:cNvSpPr/>
          <p:nvPr/>
        </p:nvSpPr>
        <p:spPr>
          <a:xfrm>
            <a:off x="5581825" y="5665300"/>
            <a:ext cx="739500" cy="214800"/>
          </a:xfrm>
          <a:prstGeom prst="ellipse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23c6042278c_0_24"/>
          <p:cNvSpPr/>
          <p:nvPr/>
        </p:nvSpPr>
        <p:spPr>
          <a:xfrm rot="-985696">
            <a:off x="6369088" y="2468828"/>
            <a:ext cx="1628275" cy="572403"/>
          </a:xfrm>
          <a:prstGeom prst="ellipse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23c6042278c_0_24"/>
          <p:cNvSpPr/>
          <p:nvPr/>
        </p:nvSpPr>
        <p:spPr>
          <a:xfrm>
            <a:off x="8730525" y="2301925"/>
            <a:ext cx="608400" cy="448200"/>
          </a:xfrm>
          <a:prstGeom prst="ellipse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6" name="Google Shape;206;g23c6042278c_0_24"/>
          <p:cNvCxnSpPr/>
          <p:nvPr/>
        </p:nvCxnSpPr>
        <p:spPr>
          <a:xfrm>
            <a:off x="8992925" y="4329475"/>
            <a:ext cx="810900" cy="1669800"/>
          </a:xfrm>
          <a:prstGeom prst="straightConnector1">
            <a:avLst/>
          </a:prstGeom>
          <a:noFill/>
          <a:ln cap="flat" cmpd="sng" w="1524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g23c6042278c_0_24"/>
          <p:cNvSpPr/>
          <p:nvPr/>
        </p:nvSpPr>
        <p:spPr>
          <a:xfrm rot="-6704909">
            <a:off x="7719875" y="3999972"/>
            <a:ext cx="1628196" cy="403108"/>
          </a:xfrm>
          <a:prstGeom prst="ellipse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098fd70005_0_41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2098fd70005_0_41"/>
          <p:cNvSpPr txBox="1"/>
          <p:nvPr/>
        </p:nvSpPr>
        <p:spPr>
          <a:xfrm>
            <a:off x="1814425" y="321868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g2098fd70005_0_41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6" name="Google Shape;216;g2098fd70005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g2098fd70005_0_41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g2098fd70005_0_41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2098fd70005_0_41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0" name="Google Shape;220;g2098fd70005_0_41"/>
          <p:cNvSpPr txBox="1"/>
          <p:nvPr/>
        </p:nvSpPr>
        <p:spPr>
          <a:xfrm>
            <a:off x="3616825" y="6063800"/>
            <a:ext cx="2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g2098fd70005_0_41"/>
          <p:cNvSpPr txBox="1"/>
          <p:nvPr/>
        </p:nvSpPr>
        <p:spPr>
          <a:xfrm>
            <a:off x="11689500" y="5781575"/>
            <a:ext cx="27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g2098fd70005_0_41"/>
          <p:cNvSpPr txBox="1"/>
          <p:nvPr/>
        </p:nvSpPr>
        <p:spPr>
          <a:xfrm>
            <a:off x="5152575" y="1542875"/>
            <a:ext cx="431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3" name="Google Shape;223;g2098fd70005_0_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13238" y="1808075"/>
            <a:ext cx="7922932" cy="366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3c6042278c_0_118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23c6042278c_0_118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DVs</a:t>
            </a: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231" name="Google Shape;231;g23c6042278c_0_118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3c6042278c_0_125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g23c6042278c_0_125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DVs</a:t>
            </a: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g23c6042278c_0_125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0" name="Google Shape;240;g23c6042278c_0_1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g23c6042278c_0_125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g23c6042278c_0_125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89617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g23c6042278c_0_125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/>
              <a:t>Lt Gen Robinson 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Mrs. Maureen Robinson 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Aide de </a:t>
            </a:r>
            <a:r>
              <a:rPr lang="en-US" sz="2400"/>
              <a:t>Camp</a:t>
            </a:r>
            <a:r>
              <a:rPr lang="en-US" sz="2400"/>
              <a:t> Capt </a:t>
            </a:r>
            <a:r>
              <a:rPr lang="en-US" sz="2400"/>
              <a:t>Rodriguez</a:t>
            </a:r>
            <a:r>
              <a:rPr lang="en-US" sz="2400"/>
              <a:t> 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IAAFA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Col Jose Jimenez- Commandant Inter American Air Forces Academy 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Col Mario Adorno- </a:t>
            </a:r>
            <a:r>
              <a:rPr lang="en-US" sz="2400"/>
              <a:t>International</a:t>
            </a:r>
            <a:r>
              <a:rPr lang="en-US" sz="2400"/>
              <a:t> Deputy Commandant from the Paraguayan Air Force 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Lt Col Kenneth Herringdine- Deputy Commandant 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CMSgt Yusuf Saad- Senior Enlisted Leader 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u="sng">
                <a:solidFill>
                  <a:schemeClr val="hlink"/>
                </a:solidFill>
                <a:hlinkClick r:id="rId5"/>
              </a:rPr>
              <a:t>Parking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u="sng">
                <a:solidFill>
                  <a:schemeClr val="hlink"/>
                </a:solidFill>
                <a:hlinkClick r:id="rId6"/>
              </a:rPr>
              <a:t>Seating</a:t>
            </a:r>
            <a:endParaRPr sz="2400"/>
          </a:p>
        </p:txBody>
      </p:sp>
      <p:sp>
        <p:nvSpPr>
          <p:cNvPr id="244" name="Google Shape;244;g23c6042278c_0_125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3c6042278c_0_137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g23c6042278c_0_137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Series of Events</a:t>
            </a: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252" name="Google Shape;252;g23c6042278c_0_137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3c6042278c_0_144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g23c6042278c_0_144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Series of Events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g23c6042278c_0_144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1" name="Google Shape;261;g23c6042278c_0_1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23c6042278c_0_144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3" name="Google Shape;263;g23c6042278c_0_144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23c6042278c_0_144"/>
          <p:cNvSpPr/>
          <p:nvPr/>
        </p:nvSpPr>
        <p:spPr>
          <a:xfrm>
            <a:off x="180900" y="1542875"/>
            <a:ext cx="58422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>
                <a:highlight>
                  <a:srgbClr val="FFFF00"/>
                </a:highlight>
              </a:rPr>
              <a:t>0945 SHOWTIME</a:t>
            </a:r>
            <a:endParaRPr sz="2100">
              <a:highlight>
                <a:srgbClr val="FFFF00"/>
              </a:highlight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1015-1050 Q&amp;A w/ Lt.Gen Robinson</a:t>
            </a:r>
            <a:endParaRPr sz="2100"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>
                <a:highlight>
                  <a:srgbClr val="FFFF00"/>
                </a:highlight>
              </a:rPr>
              <a:t>Guest showtime 1030-1045</a:t>
            </a:r>
            <a:endParaRPr sz="2100">
              <a:highlight>
                <a:srgbClr val="FFFF00"/>
              </a:highlight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1100: Ceremony starts </a:t>
            </a:r>
            <a:endParaRPr sz="2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1105-1110: the arrival of the official party with cadets marching in</a:t>
            </a:r>
            <a:endParaRPr sz="2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1110-1115: Posting of the colors and national anthem and invocation</a:t>
            </a:r>
            <a:endParaRPr sz="2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1115-1125: Opening Remarks by Lt Gen Robinson </a:t>
            </a:r>
            <a:endParaRPr sz="2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MASS OATH IS GIVEN </a:t>
            </a:r>
            <a:endParaRPr sz="2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65" name="Google Shape;265;g23c6042278c_0_144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6" name="Google Shape;266;g23c6042278c_0_144"/>
          <p:cNvSpPr txBox="1"/>
          <p:nvPr/>
        </p:nvSpPr>
        <p:spPr>
          <a:xfrm>
            <a:off x="6118525" y="1645925"/>
            <a:ext cx="5522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23c6042278c_0_144"/>
          <p:cNvSpPr txBox="1"/>
          <p:nvPr/>
        </p:nvSpPr>
        <p:spPr>
          <a:xfrm>
            <a:off x="6118525" y="1090275"/>
            <a:ext cx="5373000" cy="57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1125-1225: Cadets go up and Pin on 2d LT with first salute 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1225-1230: Closing remarks from Lt. Col Hoffman</a:t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1230: Air Force Song</a:t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1240-1400: Individual Oaths of Office 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-US" sz="2100">
                <a:solidFill>
                  <a:schemeClr val="dk1"/>
                </a:solidFill>
              </a:rPr>
              <a:t>SIMULTANEOUSLY HAPPENING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</a:rPr>
              <a:t>1240-1400: Cake and refreshments 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highlight>
                  <a:srgbClr val="FFFF00"/>
                </a:highlight>
              </a:rPr>
              <a:t>1400 End of event</a:t>
            </a:r>
            <a:endParaRPr sz="21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3c6042278c_0_233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g23c6042278c_0_233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Volunteer Info</a:t>
            </a: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275" name="Google Shape;275;g23c6042278c_0_233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3c6042278c_0_240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g23c6042278c_0_240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Volunteer Info</a:t>
            </a: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23c6042278c_0_240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4" name="Google Shape;284;g23c6042278c_0_2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23c6042278c_0_240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6" name="Google Shape;286;g23c6042278c_0_240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89617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23c6042278c_0_240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/>
              <a:t>Thursday UOD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DET shirt with black shorts/Black leggings 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/>
              <a:t>Friday UOD 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Service Dress </a:t>
            </a:r>
            <a:endParaRPr sz="2400"/>
          </a:p>
          <a:p>
            <a: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</a:pPr>
            <a:r>
              <a:rPr lang="en-US" sz="2400"/>
              <a:t>OR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Open Collar Blues 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Ushers/Guides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u="sng">
                <a:solidFill>
                  <a:schemeClr val="hlink"/>
                </a:solidFill>
                <a:hlinkClick r:id="rId5"/>
              </a:rPr>
              <a:t>May 11th Timeline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u="sng">
                <a:solidFill>
                  <a:schemeClr val="hlink"/>
                </a:solidFill>
                <a:hlinkClick r:id="rId6"/>
              </a:rPr>
              <a:t>List of all volunteers</a:t>
            </a:r>
            <a:endParaRPr sz="2400"/>
          </a:p>
        </p:txBody>
      </p:sp>
      <p:sp>
        <p:nvSpPr>
          <p:cNvPr id="288" name="Google Shape;288;g23c6042278c_0_240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3c6042278c_0_252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g23c6042278c_0_252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Equipment Needed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296" name="Google Shape;296;g23c6042278c_0_252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3c6042278c_0_259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g23c6042278c_0_259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Equipment Needed</a:t>
            </a: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g23c6042278c_0_259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5" name="Google Shape;305;g23c6042278c_0_2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g23c6042278c_0_259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" name="Google Shape;307;g23c6042278c_0_259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89617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g23c6042278c_0_259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/>
              <a:t>Det Camera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Fold up Tables X4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HG Flags 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Oath Board 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Signs for Directions </a:t>
            </a:r>
            <a:endParaRPr sz="2400"/>
          </a:p>
        </p:txBody>
      </p:sp>
      <p:sp>
        <p:nvSpPr>
          <p:cNvPr id="309" name="Google Shape;309;g23c6042278c_0_259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180895" y="1542863"/>
            <a:ext cx="12011106" cy="46780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Event Roles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Script 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Venue Information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•"/>
            </a:pPr>
            <a:r>
              <a:rPr lang="en-US" sz="2400">
                <a:solidFill>
                  <a:srgbClr val="1D2260"/>
                </a:solidFill>
              </a:rPr>
              <a:t>DVs</a:t>
            </a:r>
            <a:endParaRPr sz="2400">
              <a:solidFill>
                <a:srgbClr val="1D226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•"/>
            </a:pPr>
            <a:r>
              <a:rPr lang="en-US" sz="2400">
                <a:solidFill>
                  <a:srgbClr val="1D2260"/>
                </a:solidFill>
              </a:rPr>
              <a:t>Series of Events</a:t>
            </a:r>
            <a:endParaRPr sz="2400">
              <a:solidFill>
                <a:srgbClr val="1D226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•"/>
            </a:pPr>
            <a:r>
              <a:rPr lang="en-US" sz="2400">
                <a:solidFill>
                  <a:srgbClr val="1D2260"/>
                </a:solidFill>
              </a:rPr>
              <a:t>Volunteer Info</a:t>
            </a:r>
            <a:endParaRPr sz="2400">
              <a:solidFill>
                <a:srgbClr val="1D226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1D2260"/>
                </a:solidFill>
              </a:rPr>
              <a:t>Equipment</a:t>
            </a:r>
            <a:r>
              <a:rPr lang="en-US" sz="2400">
                <a:solidFill>
                  <a:srgbClr val="1D2260"/>
                </a:solidFill>
              </a:rPr>
              <a:t> Needed</a:t>
            </a:r>
            <a:endParaRPr sz="2400">
              <a:solidFill>
                <a:srgbClr val="1D226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 txBox="1"/>
          <p:nvPr>
            <p:ph idx="12" type="sldNum"/>
          </p:nvPr>
        </p:nvSpPr>
        <p:spPr>
          <a:xfrm>
            <a:off x="10642600" y="6457950"/>
            <a:ext cx="147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3c6042278c_0_271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g23c6042278c_0_271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Summary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g23c6042278c_0_271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8" name="Google Shape;318;g23c6042278c_0_2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g23c6042278c_0_271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0" name="Google Shape;320;g23c6042278c_0_271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g23c6042278c_0_271"/>
          <p:cNvSpPr/>
          <p:nvPr/>
        </p:nvSpPr>
        <p:spPr>
          <a:xfrm>
            <a:off x="180895" y="1542863"/>
            <a:ext cx="120111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Event Roles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Script 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Venue Information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•"/>
            </a:pPr>
            <a:r>
              <a:rPr lang="en-US" sz="2400">
                <a:solidFill>
                  <a:srgbClr val="1D2260"/>
                </a:solidFill>
              </a:rPr>
              <a:t>DVs</a:t>
            </a:r>
            <a:endParaRPr sz="2400">
              <a:solidFill>
                <a:srgbClr val="1D226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•"/>
            </a:pPr>
            <a:r>
              <a:rPr lang="en-US" sz="2400">
                <a:solidFill>
                  <a:srgbClr val="1D2260"/>
                </a:solidFill>
              </a:rPr>
              <a:t>Series of Events</a:t>
            </a:r>
            <a:endParaRPr sz="2400">
              <a:solidFill>
                <a:srgbClr val="1D226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•"/>
            </a:pPr>
            <a:r>
              <a:rPr lang="en-US" sz="2400">
                <a:solidFill>
                  <a:srgbClr val="1D2260"/>
                </a:solidFill>
              </a:rPr>
              <a:t>Volunteer Info</a:t>
            </a:r>
            <a:endParaRPr sz="2400">
              <a:solidFill>
                <a:srgbClr val="1D226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1D2260"/>
                </a:solidFill>
              </a:rPr>
              <a:t>Equipment Needed</a:t>
            </a:r>
            <a:endParaRPr sz="2400">
              <a:solidFill>
                <a:srgbClr val="1D226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g23c6042278c_0_271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2"/>
          <p:cNvSpPr txBox="1"/>
          <p:nvPr>
            <p:ph type="ctrTitle"/>
          </p:nvPr>
        </p:nvSpPr>
        <p:spPr>
          <a:xfrm>
            <a:off x="1899137" y="2191324"/>
            <a:ext cx="8675077" cy="2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>
              <a:solidFill>
                <a:srgbClr val="002060"/>
              </a:solidFill>
            </a:endParaRPr>
          </a:p>
        </p:txBody>
      </p:sp>
      <p:sp>
        <p:nvSpPr>
          <p:cNvPr id="329" name="Google Shape;329;p12"/>
          <p:cNvSpPr/>
          <p:nvPr/>
        </p:nvSpPr>
        <p:spPr>
          <a:xfrm rot="5400000">
            <a:off x="-126" y="3316222"/>
            <a:ext cx="3067431" cy="13780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200722" y="223024"/>
            <a:ext cx="11790556" cy="6411952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3"/>
          <p:cNvSpPr/>
          <p:nvPr/>
        </p:nvSpPr>
        <p:spPr>
          <a:xfrm flipH="1" rot="10800000">
            <a:off x="1385027" y="5312471"/>
            <a:ext cx="9465722" cy="127634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13"/>
          <p:cNvSpPr/>
          <p:nvPr/>
        </p:nvSpPr>
        <p:spPr>
          <a:xfrm>
            <a:off x="228600" y="266700"/>
            <a:ext cx="11715750" cy="630555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13"/>
          <p:cNvSpPr txBox="1"/>
          <p:nvPr/>
        </p:nvSpPr>
        <p:spPr>
          <a:xfrm>
            <a:off x="1728476" y="5491913"/>
            <a:ext cx="912227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Det 842 – Best in Blue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13"/>
          <p:cNvSpPr txBox="1"/>
          <p:nvPr/>
        </p:nvSpPr>
        <p:spPr>
          <a:xfrm>
            <a:off x="2722309" y="4352080"/>
            <a:ext cx="6791157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9" name="Google Shape;33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5027" y="425161"/>
            <a:ext cx="9356725" cy="375516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/>
          <p:nvPr/>
        </p:nvSpPr>
        <p:spPr>
          <a:xfrm>
            <a:off x="200722" y="223024"/>
            <a:ext cx="11790556" cy="6411952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3"/>
          <p:cNvSpPr txBox="1"/>
          <p:nvPr>
            <p:ph type="ctrTitle"/>
          </p:nvPr>
        </p:nvSpPr>
        <p:spPr>
          <a:xfrm>
            <a:off x="1899137" y="2191324"/>
            <a:ext cx="8675077" cy="2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Event Roles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117" name="Google Shape;117;p3"/>
          <p:cNvSpPr/>
          <p:nvPr/>
        </p:nvSpPr>
        <p:spPr>
          <a:xfrm rot="5400000">
            <a:off x="-126" y="3316222"/>
            <a:ext cx="3067431" cy="13780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f49071362e_0_26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1f49071362e_0_26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 Roles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1f49071362e_0_26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g1f49071362e_0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1f49071362e_0_26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g1f49071362e_0_26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1f49071362e_0_26"/>
          <p:cNvSpPr/>
          <p:nvPr/>
        </p:nvSpPr>
        <p:spPr>
          <a:xfrm>
            <a:off x="180901" y="1542875"/>
            <a:ext cx="52101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Program 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Label: </a:t>
            </a:r>
            <a:r>
              <a:rPr lang="en-US" sz="2400"/>
              <a:t>May 10th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MC: C/Camelo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Volunteer Team Lead: C/Burns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National Anthem:</a:t>
            </a:r>
            <a:r>
              <a:rPr lang="en-US" sz="2400"/>
              <a:t> Jessica Brucks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Cake: </a:t>
            </a:r>
            <a:r>
              <a:rPr lang="en-US" sz="2400" u="none">
                <a:solidFill>
                  <a:srgbClr val="000000"/>
                </a:solidFill>
              </a:rPr>
              <a:t>Betzel, Atkinson, Silva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Pictures/Livest</a:t>
            </a:r>
            <a:r>
              <a:rPr lang="en-US" sz="2400"/>
              <a:t>ream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C/Rodriguez, </a:t>
            </a:r>
            <a:r>
              <a:rPr lang="en-US" sz="2400"/>
              <a:t>C/Eggers, C/Burns, C/Rocha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1f49071362e_0_26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" name="Google Shape;131;g1f49071362e_0_26"/>
          <p:cNvSpPr txBox="1"/>
          <p:nvPr/>
        </p:nvSpPr>
        <p:spPr>
          <a:xfrm>
            <a:off x="6118525" y="1645925"/>
            <a:ext cx="5522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●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Honor guard: Irizarry, Pacheco, Schrecker, </a:t>
            </a:r>
            <a:r>
              <a:rPr lang="en-US" sz="2400">
                <a:solidFill>
                  <a:schemeClr val="dk1"/>
                </a:solidFill>
              </a:rPr>
              <a:t>Davidson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Scott, </a:t>
            </a:r>
            <a:r>
              <a:rPr lang="en-US" sz="2400">
                <a:solidFill>
                  <a:schemeClr val="dk1"/>
                </a:solidFill>
              </a:rPr>
              <a:t>Fulk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4948b8857a_0_49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g14948b8857a_0_49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Script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139" name="Google Shape;139;g14948b8857a_0_49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15fc51e64e_0_2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g215fc51e64e_0_2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Script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215fc51e64e_0_2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8" name="Google Shape;148;g215fc51e64e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215fc51e64e_0_2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g215fc51e64e_0_2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215fc51e64e_0_2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https://docs.google.com/document/d/1WEbt67J4fBQfoCCdmTNiYKTEXxaAJE1MXdln0bHt61s/edit?usp=sharing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215fc51e64e_0_2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3" name="Google Shape;153;g215fc51e64e_0_2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098fd70005_0_18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2098fd70005_0_18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Venue Information 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161" name="Google Shape;161;g2098fd70005_0_18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3c6042278c_0_0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23c6042278c_0_0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23c6042278c_0_0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g23c6042278c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g23c6042278c_0_0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g23c6042278c_0_0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89617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23c6042278c_0_0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/>
              <a:t>1020 Tinker Ave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LACKLAND AFB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Handicap Parking available if needed</a:t>
            </a:r>
            <a:endParaRPr sz="2400"/>
          </a:p>
        </p:txBody>
      </p:sp>
      <p:sp>
        <p:nvSpPr>
          <p:cNvPr id="174" name="Google Shape;174;g23c6042278c_0_0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3c6042278c_0_12"/>
          <p:cNvSpPr/>
          <p:nvPr/>
        </p:nvSpPr>
        <p:spPr>
          <a:xfrm>
            <a:off x="202195" y="115252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23c6042278c_0_12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23c6042278c_0_12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g23c6042278c_0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23c6042278c_0_12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g23c6042278c_0_12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283718" y="558696"/>
            <a:ext cx="1324069" cy="448107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23c6042278c_0_12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7" name="Google Shape;187;g23c6042278c_0_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07775" y="1396426"/>
            <a:ext cx="8597653" cy="4828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2019-08-27T17:54:55Z</dcterms:created>
  <dc:creator>Brian Rendell</dc:creator>
</cp:coreProperties>
</file>